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9BA28-DBCF-4272-BC21-03AD5F32F37B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0E12D-E0BE-4993-8808-8152B84D535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spAutoFit/>
          </a:bodyPr>
          <a:lstStyle/>
          <a:p>
            <a:r>
              <a:rPr lang="en-US" smtClean="0">
                <a:solidFill>
                  <a:srgbClr val="FFFFFF"/>
                </a:solidFill>
                <a:latin typeface="Arial"/>
              </a:rPr>
              <a:t>Bài 2 -------------------- Truyền thông không dây</a:t>
            </a:r>
            <a:endParaRPr lang="en-US">
              <a:solidFill>
                <a:srgbClr val="FFFFFF"/>
              </a:solidFill>
              <a:latin typeface="Arial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/>
              </a:rPr>
              <a:t>Vị Trí Bài Học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1.</a:t>
            </a:r>
          </a:p>
          <a:p>
            <a:r>
              <a:rPr lang="en-US" smtClean="0">
                <a:latin typeface="Arial"/>
              </a:rPr>
              <a:t>2.</a:t>
            </a:r>
          </a:p>
          <a:p>
            <a:r>
              <a:rPr lang="en-US" smtClean="0">
                <a:latin typeface="Arial"/>
              </a:rPr>
              <a:t>3.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/>
              </a:rPr>
              <a:t>Mục Tiêu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944209"/>
            <a:ext cx="4038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Trình bày hệ thống truyền thông không dây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351861"/>
            <a:ext cx="4038600" cy="302264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/>
              </a:rPr>
              <a:t>Các Lớp Giảng Dạy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12CĐ-Đ1</a:t>
            </a:r>
          </a:p>
          <a:p>
            <a:pPr lvl="1"/>
            <a:r>
              <a:rPr lang="en-US" smtClean="0">
                <a:latin typeface="Arial"/>
              </a:rPr>
              <a:t>James</a:t>
            </a:r>
          </a:p>
          <a:p>
            <a:pPr lvl="1"/>
            <a:r>
              <a:rPr lang="en-US" smtClean="0">
                <a:latin typeface="Arial"/>
              </a:rPr>
              <a:t>Michael</a:t>
            </a:r>
          </a:p>
          <a:p>
            <a:pPr lvl="1"/>
            <a:r>
              <a:rPr lang="en-US" smtClean="0">
                <a:latin typeface="Arial"/>
              </a:rPr>
              <a:t>Linda</a:t>
            </a:r>
          </a:p>
          <a:p>
            <a:r>
              <a:rPr lang="en-US" smtClean="0">
                <a:latin typeface="Arial"/>
              </a:rPr>
              <a:t>12CĐ-Đ2</a:t>
            </a:r>
          </a:p>
          <a:p>
            <a:r>
              <a:rPr lang="en-US" smtClean="0">
                <a:latin typeface="Arial"/>
              </a:rPr>
              <a:t>12CĐ-Đ3</a:t>
            </a:r>
          </a:p>
          <a:p>
            <a:r>
              <a:rPr lang="en-US" smtClean="0">
                <a:latin typeface="Arial"/>
              </a:rPr>
              <a:t>12TC-Đ1</a:t>
            </a:r>
          </a:p>
          <a:p>
            <a:r>
              <a:rPr lang="en-US" smtClean="0">
                <a:latin typeface="Arial"/>
              </a:rPr>
              <a:t>13CĐ-Đ1</a:t>
            </a:r>
          </a:p>
          <a:p>
            <a:r>
              <a:rPr lang="en-US" smtClean="0">
                <a:latin typeface="Arial"/>
              </a:rPr>
              <a:t>13TC-Đ1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2853531"/>
            <a:ext cx="4038600" cy="20193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/>
              </a:rPr>
              <a:t>Lịch Giảng Dạy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2858865"/>
            <a:ext cx="4038600" cy="4525963"/>
          </a:xfrm>
        </p:spPr>
        <p:txBody>
          <a:bodyPr/>
          <a:lstStyle/>
          <a:p>
            <a:r>
              <a:rPr lang="en-US" smtClean="0">
                <a:latin typeface="Arial"/>
              </a:rPr>
              <a:t>Lịch giảng dạy tuần</a:t>
            </a:r>
          </a:p>
          <a:p>
            <a:r>
              <a:rPr lang="en-US" smtClean="0">
                <a:latin typeface="Arial"/>
              </a:rPr>
              <a:t>Lịch giảng dạy tháng</a:t>
            </a:r>
          </a:p>
          <a:p>
            <a:r>
              <a:rPr lang="en-US" smtClean="0">
                <a:latin typeface="Arial"/>
              </a:rPr>
              <a:t>Lịch công tác</a:t>
            </a:r>
          </a:p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843881"/>
            <a:ext cx="4038600" cy="4038600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00"/>
                </a:solidFill>
                <a:latin typeface="Arial"/>
              </a:rPr>
              <a:t>Phương Thức Truyền Thông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5</a:t>
            </a:fld>
            <a:endParaRPr lang="en-US"/>
          </a:p>
        </p:txBody>
      </p:sp>
      <p:pic>
        <p:nvPicPr>
          <p:cNvPr id="6" name="Picture 5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9516" y="1600200"/>
            <a:ext cx="5144966" cy="4525962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/>
              </a:rPr>
              <a:t>Yêu cầu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Technical</a:t>
            </a:r>
          </a:p>
          <a:p>
            <a:r>
              <a:rPr lang="en-US" smtClean="0">
                <a:latin typeface="Arial"/>
              </a:rPr>
              <a:t>Operational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/>
              </a:rPr>
              <a:t>Giải pháp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Outline solution set</a:t>
            </a:r>
          </a:p>
          <a:p>
            <a:pPr lvl="1"/>
            <a:r>
              <a:rPr lang="en-US" smtClean="0">
                <a:latin typeface="Arial"/>
              </a:rPr>
              <a:t>Quotes</a:t>
            </a:r>
          </a:p>
          <a:p>
            <a:pPr lvl="1"/>
            <a:r>
              <a:rPr lang="en-US" smtClean="0">
                <a:latin typeface="Arial"/>
              </a:rPr>
              <a:t>Pertinent issues</a:t>
            </a:r>
          </a:p>
          <a:p>
            <a:pPr lvl="2"/>
            <a:r>
              <a:rPr lang="en-US" smtClean="0">
                <a:latin typeface="Arial"/>
              </a:rPr>
              <a:t>Legal</a:t>
            </a:r>
          </a:p>
          <a:p>
            <a:pPr lvl="2"/>
            <a:r>
              <a:rPr lang="en-US" smtClean="0">
                <a:latin typeface="Arial"/>
              </a:rPr>
              <a:t>Regulatory</a:t>
            </a:r>
          </a:p>
          <a:p>
            <a:r>
              <a:rPr lang="en-US" smtClean="0">
                <a:latin typeface="Arial"/>
              </a:rPr>
              <a:t>Practicality &amp; likelihood of success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vi-VN" smtClean="0">
                <a:solidFill>
                  <a:srgbClr val="000000"/>
                </a:solidFill>
                <a:latin typeface="Arial"/>
              </a:rPr>
              <a:t>Phương pháp thực hiện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latin typeface="Arial"/>
              </a:rPr>
              <a:t>Resources needed</a:t>
            </a:r>
          </a:p>
          <a:p>
            <a:r>
              <a:rPr lang="en-US" smtClean="0">
                <a:latin typeface="Arial"/>
              </a:rPr>
              <a:t>Budget</a:t>
            </a:r>
          </a:p>
          <a:p>
            <a:r>
              <a:rPr lang="en-US" smtClean="0">
                <a:latin typeface="Arial"/>
              </a:rPr>
              <a:t>Risk assessment</a:t>
            </a:r>
          </a:p>
          <a:p>
            <a:r>
              <a:rPr lang="en-US" smtClean="0">
                <a:latin typeface="Arial"/>
              </a:rPr>
              <a:t>Proposed schedule</a:t>
            </a:r>
          </a:p>
          <a:p>
            <a:pPr lvl="1"/>
            <a:r>
              <a:rPr lang="en-US" smtClean="0">
                <a:latin typeface="Arial"/>
              </a:rPr>
              <a:t>Main tasks</a:t>
            </a:r>
          </a:p>
          <a:p>
            <a:pPr lvl="1"/>
            <a:r>
              <a:rPr lang="en-US" smtClean="0">
                <a:latin typeface="Arial"/>
              </a:rPr>
              <a:t>Detail tasks</a:t>
            </a:r>
          </a:p>
          <a:p>
            <a:pPr lvl="1"/>
            <a:r>
              <a:rPr lang="en-US" smtClean="0">
                <a:latin typeface="Arial"/>
              </a:rPr>
              <a:t>Milestones</a:t>
            </a:r>
          </a:p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Arial"/>
              </a:rPr>
              <a:t>Truyền Thông Tiêu Chuẩn</a:t>
            </a:r>
            <a:endParaRPr lang="en-US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8661"/>
            <a:ext cx="4038600" cy="4525963"/>
          </a:xfrm>
        </p:spPr>
        <p:txBody>
          <a:bodyPr>
            <a:normAutofit/>
          </a:bodyPr>
          <a:lstStyle/>
          <a:p>
            <a:r>
              <a:rPr lang="en-US" sz="1500" smtClean="0">
                <a:latin typeface="Arial"/>
              </a:rPr>
              <a:t>phụ kiện, thiết bị</a:t>
            </a:r>
          </a:p>
          <a:p>
            <a:pPr lvl="1"/>
            <a:r>
              <a:rPr lang="en-US" sz="1500" smtClean="0">
                <a:latin typeface="Arial"/>
              </a:rPr>
              <a:t>Carry out Launch</a:t>
            </a:r>
          </a:p>
          <a:p>
            <a:pPr lvl="2"/>
            <a:r>
              <a:rPr lang="en-US" sz="1500" smtClean="0">
                <a:latin typeface="Arial"/>
              </a:rPr>
              <a:t>Go/No-go</a:t>
            </a:r>
          </a:p>
          <a:p>
            <a:pPr lvl="1"/>
            <a:r>
              <a:rPr lang="en-US" sz="1500" smtClean="0">
                <a:latin typeface="Arial"/>
              </a:rPr>
              <a:t>Create end-user documentation</a:t>
            </a:r>
          </a:p>
          <a:p>
            <a:pPr lvl="1"/>
            <a:r>
              <a:rPr lang="en-US" sz="1500" smtClean="0">
                <a:latin typeface="Arial"/>
              </a:rPr>
              <a:t>Verify service availability</a:t>
            </a:r>
          </a:p>
          <a:p>
            <a:pPr lvl="1"/>
            <a:r>
              <a:rPr lang="en-US" sz="1500" smtClean="0">
                <a:latin typeface="Arial"/>
              </a:rPr>
              <a:t>Initiate training</a:t>
            </a:r>
          </a:p>
          <a:p>
            <a:r>
              <a:rPr lang="en-US" sz="1500" smtClean="0">
                <a:latin typeface="Arial"/>
              </a:rPr>
              <a:t>kết nối có dây</a:t>
            </a:r>
          </a:p>
          <a:p>
            <a:pPr lvl="1"/>
            <a:r>
              <a:rPr lang="en-US" sz="1500" smtClean="0">
                <a:latin typeface="Arial"/>
              </a:rPr>
              <a:t>Prepare the validation methods or trials</a:t>
            </a:r>
          </a:p>
          <a:p>
            <a:pPr lvl="1"/>
            <a:r>
              <a:rPr lang="en-US" sz="1500" smtClean="0">
                <a:latin typeface="Arial"/>
              </a:rPr>
              <a:t>Conduct trials in working environment</a:t>
            </a:r>
          </a:p>
          <a:p>
            <a:pPr lvl="1"/>
            <a:r>
              <a:rPr lang="en-US" sz="1500" smtClean="0">
                <a:latin typeface="Arial"/>
              </a:rPr>
              <a:t>Update end-user documentation</a:t>
            </a:r>
          </a:p>
          <a:p>
            <a:pPr lvl="1"/>
            <a:r>
              <a:rPr lang="en-US" sz="1500" smtClean="0">
                <a:latin typeface="Arial"/>
              </a:rPr>
              <a:t>Submit report </a:t>
            </a:r>
          </a:p>
          <a:p>
            <a:endParaRPr lang="en-US" sz="15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60E12D-E0BE-4993-8808-8152B84D5350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6" descr="tempFile.bmp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1919604"/>
            <a:ext cx="4038600" cy="3887153"/>
          </a:xfrm>
          <a:prstGeom prst="rect">
            <a:avLst/>
          </a:prstGeom>
          <a:solidFill>
            <a:scrgbClr r="0" g="0" b="0">
              <a:alpha val="0"/>
            </a:scrgbClr>
          </a:solidFill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Office PowerPoint</Application>
  <PresentationFormat>On-screen Show (4:3)</PresentationFormat>
  <Paragraphs>62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Bài 2 -------------------- Truyền thông không dây</vt:lpstr>
      <vt:lpstr>Mục Tiêu</vt:lpstr>
      <vt:lpstr>Các Lớp Giảng Dạy</vt:lpstr>
      <vt:lpstr>Lịch Giảng Dạy</vt:lpstr>
      <vt:lpstr>Phương Thức Truyền Thông</vt:lpstr>
      <vt:lpstr>Yêu cầu</vt:lpstr>
      <vt:lpstr>Giải pháp</vt:lpstr>
      <vt:lpstr>Phương pháp thực hiện</vt:lpstr>
      <vt:lpstr>Truyền Thông Tiêu Chuẩn</vt:lpstr>
      <vt:lpstr>Vị Trí Bài Học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2 -------------------- Truyền thông không dây</dc:title>
  <dc:creator>MANH HOAN</dc:creator>
  <cp:lastModifiedBy>MANH HOAN</cp:lastModifiedBy>
  <cp:revision>1</cp:revision>
  <dcterms:created xsi:type="dcterms:W3CDTF">2015-05-25T08:19:29Z</dcterms:created>
  <dcterms:modified xsi:type="dcterms:W3CDTF">2015-05-25T08:19:34Z</dcterms:modified>
</cp:coreProperties>
</file>